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80" d="100"/>
          <a:sy n="80" d="100"/>
        </p:scale>
        <p:origin x="24" y="-12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le Pasquale Greco" userId="e0191b67-9f66-4604-80b8-e6e6c2069a3d" providerId="ADAL" clId="{11D9B5F0-07D1-4A6F-A7E5-CA74D3501004}"/>
    <pc:docChg chg="modSld">
      <pc:chgData name="Fedele Pasquale Greco" userId="e0191b67-9f66-4604-80b8-e6e6c2069a3d" providerId="ADAL" clId="{11D9B5F0-07D1-4A6F-A7E5-CA74D3501004}" dt="2019-05-09T06:48:53.335" v="12" actId="20577"/>
      <pc:docMkLst>
        <pc:docMk/>
      </pc:docMkLst>
      <pc:sldChg chg="modSp">
        <pc:chgData name="Fedele Pasquale Greco" userId="e0191b67-9f66-4604-80b8-e6e6c2069a3d" providerId="ADAL" clId="{11D9B5F0-07D1-4A6F-A7E5-CA74D3501004}" dt="2019-05-09T06:48:53.335" v="12" actId="20577"/>
        <pc:sldMkLst>
          <pc:docMk/>
          <pc:sldMk cId="3840005974" sldId="256"/>
        </pc:sldMkLst>
        <pc:spChg chg="mod">
          <ac:chgData name="Fedele Pasquale Greco" userId="e0191b67-9f66-4604-80b8-e6e6c2069a3d" providerId="ADAL" clId="{11D9B5F0-07D1-4A6F-A7E5-CA74D3501004}" dt="2019-05-09T06:48:53.335" v="12" actId="20577"/>
          <ac:spMkLst>
            <pc:docMk/>
            <pc:sldMk cId="3840005974" sldId="256"/>
            <ac:spMk id="7" creationId="{4A3FFAB1-57ED-AE47-B63D-CF4A454EA834}"/>
          </ac:spMkLst>
        </pc:spChg>
        <pc:spChg chg="mod">
          <ac:chgData name="Fedele Pasquale Greco" userId="e0191b67-9f66-4604-80b8-e6e6c2069a3d" providerId="ADAL" clId="{11D9B5F0-07D1-4A6F-A7E5-CA74D3501004}" dt="2019-05-09T06:48:26.105" v="1" actId="20577"/>
          <ac:spMkLst>
            <pc:docMk/>
            <pc:sldMk cId="3840005974" sldId="256"/>
            <ac:spMk id="8" creationId="{170B2699-B5A2-5B44-9641-18869ABCD0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4FE74-2D86-410F-9DE4-39DD6F69F812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78DFC-9654-4411-BBE6-1B0000DA2E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0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78DFC-9654-4411-BBE6-1B0000DA2E1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3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7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97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2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2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8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63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08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4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2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58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C606-ED15-6E4F-979B-726712C6F6BD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F653-4EE2-EB43-BC34-DF12FC21C4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2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dele.greco@unibo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mailto:vdamato@unis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1062E215-33BD-6049-83EC-CA272060B18C}"/>
              </a:ext>
            </a:extLst>
          </p:cNvPr>
          <p:cNvSpPr/>
          <p:nvPr/>
        </p:nvSpPr>
        <p:spPr>
          <a:xfrm>
            <a:off x="0" y="2469096"/>
            <a:ext cx="10691813" cy="28564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53DC7F-20A3-F749-8724-749A457846DD}"/>
              </a:ext>
            </a:extLst>
          </p:cNvPr>
          <p:cNvSpPr txBox="1"/>
          <p:nvPr/>
        </p:nvSpPr>
        <p:spPr>
          <a:xfrm>
            <a:off x="-1" y="2989360"/>
            <a:ext cx="10691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Fostering</a:t>
            </a:r>
            <a:r>
              <a:rPr lang="it-IT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the interaction </a:t>
            </a:r>
            <a:r>
              <a:rPr lang="it-IT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between</a:t>
            </a:r>
            <a:r>
              <a:rPr lang="it-IT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academics</a:t>
            </a:r>
            <a:r>
              <a:rPr lang="it-IT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it-IT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actuaries</a:t>
            </a:r>
            <a:endParaRPr lang="it-IT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joint meeting with the </a:t>
            </a:r>
            <a:r>
              <a:rPr lang="it-IT" sz="3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UNISActuarial</a:t>
            </a:r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School</a:t>
            </a:r>
            <a:endParaRPr lang="it-IT" sz="32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EF3112-D5CB-874F-A160-1FB52A337854}"/>
              </a:ext>
            </a:extLst>
          </p:cNvPr>
          <p:cNvSpPr txBox="1"/>
          <p:nvPr/>
        </p:nvSpPr>
        <p:spPr>
          <a:xfrm>
            <a:off x="-2" y="5562213"/>
            <a:ext cx="10691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 maggio 2019, ore 14-18</a:t>
            </a:r>
          </a:p>
          <a:p>
            <a:pPr algn="ctr"/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Dipartimento di Scienze Statistiche</a:t>
            </a:r>
          </a:p>
          <a:p>
            <a:pPr algn="ctr"/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Via delle Belle Arti 41, Bologna</a:t>
            </a:r>
          </a:p>
          <a:p>
            <a:pPr algn="ctr"/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AULA I</a:t>
            </a:r>
            <a:endParaRPr lang="it-IT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3FFAB1-57ED-AE47-B63D-CF4A454EA834}"/>
              </a:ext>
            </a:extLst>
          </p:cNvPr>
          <p:cNvSpPr txBox="1"/>
          <p:nvPr/>
        </p:nvSpPr>
        <p:spPr>
          <a:xfrm>
            <a:off x="383177" y="7106424"/>
            <a:ext cx="980694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Interverranno</a:t>
            </a:r>
            <a:endParaRPr lang="it-IT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5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Luca Ballestra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Università di Bologna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Enrico </a:t>
            </a:r>
            <a:r>
              <a:rPr lang="it-IT" sz="20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Biffis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Imperial College of London (UK)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Massimo </a:t>
            </a:r>
            <a:r>
              <a:rPr lang="it-IT" sz="20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Carassinu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CEO Italia </a:t>
            </a:r>
            <a:r>
              <a:rPr lang="it-IT" sz="20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Elipslife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–Gruppo Swiss 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Giampaolo Crenca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Presidente Consiglio Nazionale degli Attuari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Valeria D’Amato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Università degli Studi di Salerno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Roberto Roberti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Capo Vigilanza Prudenziale, IVASS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Susanna Levantesi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Università degli Studi di Roma, La Sapienza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Massimiliano </a:t>
            </a:r>
            <a:r>
              <a:rPr lang="it-IT" sz="20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Menzietti</a:t>
            </a:r>
            <a:r>
              <a:rPr lang="it-IT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, Università della Calabria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Giorgio Spedicato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Leithà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Gruppo Unipol, Bologna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0B2699-B5A2-5B44-9641-18869ABCD06B}"/>
              </a:ext>
            </a:extLst>
          </p:cNvPr>
          <p:cNvSpPr txBox="1"/>
          <p:nvPr/>
        </p:nvSpPr>
        <p:spPr>
          <a:xfrm>
            <a:off x="442434" y="11505293"/>
            <a:ext cx="98069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Comitato organizzatore</a:t>
            </a:r>
          </a:p>
          <a:p>
            <a:pPr algn="just"/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</a:rPr>
              <a:t>Luca Ballestra, Cristina Bernini, Valeria D’Amato, Paolo Foschi, Fedele Greco, Susanna Levantesi, Massimiliano </a:t>
            </a:r>
            <a:r>
              <a:rPr lang="it-IT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Menzietti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</a:rPr>
              <a:t>, Marilena Sibillo</a:t>
            </a:r>
          </a:p>
          <a:p>
            <a:pPr algn="just"/>
            <a:endParaRPr lang="it-IT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Info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</a:p>
          <a:p>
            <a:pPr algn="just"/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</a:rPr>
              <a:t>Fedele Greco 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hlinkClick r:id="rId3"/>
              </a:rPr>
              <a:t>fedele.greco@unibo.it</a:t>
            </a:r>
            <a:endParaRPr lang="it-IT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</a:rPr>
              <a:t>Valeria D’Amato </a:t>
            </a:r>
            <a:r>
              <a:rPr lang="it-IT" dirty="0">
                <a:solidFill>
                  <a:srgbClr val="000000"/>
                </a:solidFill>
                <a:latin typeface="Century Gothic" panose="020B0502020202020204" pitchFamily="34" charset="0"/>
                <a:hlinkClick r:id="rId4"/>
              </a:rPr>
              <a:t>vdamato@unisa.it</a:t>
            </a:r>
            <a:endParaRPr lang="it-IT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E7BD6DA-E293-49DC-B313-55958759E4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2413" y="248615"/>
            <a:ext cx="3180807" cy="146351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A9B9C87-9E25-4ECD-BD4D-D3D888E6DF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7143" y="187192"/>
            <a:ext cx="4078140" cy="217500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13DE0A-5249-46DD-9762-8951086B0118}"/>
              </a:ext>
            </a:extLst>
          </p:cNvPr>
          <p:cNvSpPr txBox="1"/>
          <p:nvPr/>
        </p:nvSpPr>
        <p:spPr>
          <a:xfrm>
            <a:off x="6486525" y="1622848"/>
            <a:ext cx="2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>
                    <a:lumMod val="65000"/>
                  </a:schemeClr>
                </a:solidFill>
              </a:rPr>
              <a:t>UNIVERSITÀ DI SALERNO</a:t>
            </a:r>
          </a:p>
        </p:txBody>
      </p:sp>
    </p:spTree>
    <p:extLst>
      <p:ext uri="{BB962C8B-B14F-4D97-AF65-F5344CB8AC3E}">
        <p14:creationId xmlns:p14="http://schemas.microsoft.com/office/powerpoint/2010/main" val="3840005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166</Words>
  <Application>Microsoft Office PowerPoint</Application>
  <PresentationFormat>Personalizzato</PresentationFormat>
  <Paragraphs>25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Marina Chiarini</dc:creator>
  <cp:lastModifiedBy>Fedele Pasquale Greco</cp:lastModifiedBy>
  <cp:revision>10</cp:revision>
  <dcterms:created xsi:type="dcterms:W3CDTF">2019-05-06T09:41:03Z</dcterms:created>
  <dcterms:modified xsi:type="dcterms:W3CDTF">2019-05-10T07:35:04Z</dcterms:modified>
</cp:coreProperties>
</file>